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41393-CFF2-4B99-8031-DDFFDF200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5A15A8-9A9E-45CC-B5E3-738FC7545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1F17F-3284-42DD-93CB-59A612F6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F83AE-8BD4-42EE-B372-8118FCB7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0DC64E-4CD9-4C2C-B05F-D1723198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28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D2E0B-CA02-4D2E-B8A6-1F6B8338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2394AA-B670-41BB-9AE4-66EB17E22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66720-A970-4BFB-813C-5E85166E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2D73DB-1339-47BD-B308-18D67950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4DC5E-CB27-40B4-817F-D9A82C45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1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A2380-F999-42E6-9E45-9DE3C9850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915804-74AB-47D7-B7E3-2F89DE9DB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33B31-A4B1-459C-BF84-471A3B01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9DB9B9-615D-4974-A821-6153418C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E4004-DD13-4877-8E4D-3EBD4510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66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D8547-4F9F-49C7-8579-B193C1C3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70D57-062D-494C-863C-BC265EA9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A5F61C-692C-4602-9283-53AE79A9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F0DE14-2C12-4E79-B279-8BE04056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3813C-DBE7-4881-8B5B-8E7F66AF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43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9EF66-021B-4AC4-9D8A-D57D986F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020A1B-63AA-4862-81E8-07975DE6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75B8B6-2F32-48EA-8E2F-4A42D84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EF963-582A-44CC-A239-02A44D9D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E4635-C50A-4329-9AF4-C820C4A1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9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2065C-3C12-48A2-B5BA-9B050004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3C4B5B-8C36-418C-90B9-9F700D63A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31F152-58BB-4FD5-BBB0-E6C90F1AC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4ACCA4-D92D-4DA0-B38A-D58FEBF2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661C6-D655-4E1A-928E-25DCDE2A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43CA8-C398-476F-B99A-AC38472E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55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DA8AF-6F4D-443E-9E55-D36841DF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BB0CE-2950-4FAC-A4E3-E1EC73FFA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83B1E6-96F0-4C5E-B1AB-D1C629862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31E19D-0C30-42CB-BC3C-9B45A3F92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B2BEFD-472C-4CC2-81A6-D6CB86465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748621-9859-4D6A-9390-FE7CEA49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C41033-0E91-4FAB-BC37-74123EEC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9B5FE4-C17C-44DC-AE57-19FC683C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40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01A69-DE8F-44C9-A23D-545E7E5E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4F2BD3-403C-4723-9E28-B523CEEE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2A900-B08E-4449-8A1F-5E500317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DD217D-2E06-4062-B666-526F7721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73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166293-BAD8-49BF-A81A-8B6764D3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95F5BE-7C22-4902-959C-7199C815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7156A5-0C5E-48FD-B9EC-90938526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86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35BEE-A7D0-4381-9154-65729256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EDC7E-A617-4377-B8DA-09E63174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FAF846-838D-4C31-BCEB-D14B53F14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DA4A89-7802-4F8D-93A4-8C55293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67BEA-8499-42F2-BAE0-11876EA8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18F64-B1E8-4712-911E-5E76571E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0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B63A7-4217-446B-BE57-6DB86BEB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4A444-2E13-42BB-BCBA-51AC0D763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6BE98-4269-443B-BEC7-801106370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1BEA4B-1931-451F-AFD2-8B2C787D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CAF703-8046-4034-A025-24DAD2C6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6136C-3715-4E3C-B4C7-DE410CEE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92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25A08A-E950-4D79-A0E4-C42CFE36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AFFE5-C927-4F67-9F23-469E7903A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165EC3-56E5-4B49-B21F-1CF1AF5E0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6CDC-6542-4A16-9758-5BB61D1E678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25FB8-2B91-4E10-BA0A-66733BE1F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EB636-14F0-41D9-A924-C03450D09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3552-26BF-474C-BBF2-73639310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4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84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08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46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02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99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3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8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3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7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8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24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0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7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ALCOM511612486</dc:creator>
  <cp:lastModifiedBy>ALCOM511612486</cp:lastModifiedBy>
  <cp:revision>1</cp:revision>
  <dcterms:created xsi:type="dcterms:W3CDTF">2019-06-13T18:38:13Z</dcterms:created>
  <dcterms:modified xsi:type="dcterms:W3CDTF">2019-06-13T18:41:49Z</dcterms:modified>
</cp:coreProperties>
</file>